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632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822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2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011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7268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001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360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039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121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555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425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4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097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354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103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7423A-10AB-4ED8-A176-049554C574BE}" type="datetimeFigureOut">
              <a:rPr lang="it-CH" smtClean="0"/>
              <a:t>08.04.2018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DA5942-C06F-4F66-9E7C-D920706DF46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1434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Sicurezza</a:t>
            </a:r>
            <a:r>
              <a:rPr lang="fr-CH" dirty="0" smtClean="0"/>
              <a:t> </a:t>
            </a:r>
            <a:r>
              <a:rPr lang="fr-CH" dirty="0" err="1" smtClean="0"/>
              <a:t>Informatica</a:t>
            </a:r>
            <a:endParaRPr lang="it-CH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Matteo Ghilardini, i2BC SAM </a:t>
            </a:r>
            <a:r>
              <a:rPr lang="fr-CH" dirty="0" err="1" smtClean="0"/>
              <a:t>Trevano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6384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Attacco</a:t>
            </a:r>
            <a:r>
              <a:rPr lang="fr-CH" dirty="0"/>
              <a:t> </a:t>
            </a:r>
            <a:r>
              <a:rPr lang="fr-CH" dirty="0" err="1"/>
              <a:t>informatico</a:t>
            </a:r>
            <a:r>
              <a:rPr lang="fr-CH" dirty="0"/>
              <a:t> a Sony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>
                    <a:lumMod val="50000"/>
                  </a:schemeClr>
                </a:solidFill>
              </a:rPr>
              <a:t>24 </a:t>
            </a:r>
            <a:r>
              <a:rPr lang="fr-CH" sz="3600" dirty="0" err="1" smtClean="0">
                <a:solidFill>
                  <a:schemeClr val="bg1">
                    <a:lumMod val="50000"/>
                  </a:schemeClr>
                </a:solidFill>
              </a:rPr>
              <a:t>giorni</a:t>
            </a:r>
            <a:endParaRPr lang="fr-CH" sz="3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77’000’000 </a:t>
            </a:r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account</a:t>
            </a:r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bloccati</a:t>
            </a:r>
            <a:endParaRPr lang="fr-CH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2’000’000’000 $</a:t>
            </a:r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93" y="3200382"/>
            <a:ext cx="5012418" cy="33389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61" y="263969"/>
            <a:ext cx="381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Bomba </a:t>
            </a:r>
            <a:r>
              <a:rPr lang="fr-CH" dirty="0" err="1"/>
              <a:t>logica</a:t>
            </a:r>
            <a:r>
              <a:rPr lang="fr-CH" dirty="0"/>
              <a:t> in </a:t>
            </a:r>
            <a:r>
              <a:rPr lang="fr-CH" dirty="0" err="1"/>
              <a:t>Russia</a:t>
            </a:r>
            <a:endParaRPr lang="fr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1982 </a:t>
            </a:r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Guerra </a:t>
            </a:r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fredda</a:t>
            </a:r>
            <a:endParaRPr lang="fr-CH" sz="32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it-CH" sz="3200" dirty="0" smtClean="0">
                <a:solidFill>
                  <a:schemeClr val="bg1">
                    <a:lumMod val="50000"/>
                  </a:schemeClr>
                </a:solidFill>
              </a:rPr>
              <a:t>Gasdotto</a:t>
            </a:r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32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iberiano</a:t>
            </a:r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6921" t="-342" r="24501" b="-1"/>
          <a:stretch/>
        </p:blipFill>
        <p:spPr>
          <a:xfrm>
            <a:off x="4975668" y="3317966"/>
            <a:ext cx="3361508" cy="28142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99" b="76098" l="29455" r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77" t="25000" r="28490" b="23798"/>
          <a:stretch/>
        </p:blipFill>
        <p:spPr>
          <a:xfrm>
            <a:off x="6531428" y="609600"/>
            <a:ext cx="2612572" cy="2624896"/>
          </a:xfrm>
          <a:prstGeom prst="rect">
            <a:avLst/>
          </a:prstGeom>
        </p:spPr>
      </p:pic>
      <p:pic>
        <p:nvPicPr>
          <p:cNvPr id="10" name="Inno_Unione_Sovietica_con_testo_tradotto_in_italian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186946.5306"/>
                  <p14:fade in="1000" out="2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8572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Cosa si intende con sicurezza informatica?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Protezione</a:t>
            </a:r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 dei </a:t>
            </a:r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dati</a:t>
            </a:r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35" y="2970439"/>
            <a:ext cx="657225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93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Esempio: </a:t>
            </a:r>
            <a:r>
              <a:rPr lang="it-CH" dirty="0" err="1" smtClean="0"/>
              <a:t>App</a:t>
            </a:r>
            <a:r>
              <a:rPr lang="it-CH" dirty="0" smtClean="0"/>
              <a:t> social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WhatsApp</a:t>
            </a:r>
            <a:endParaRPr lang="fr-CH" sz="3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Facebook</a:t>
            </a:r>
            <a:endParaRPr lang="fr-CH" sz="3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Instagram</a:t>
            </a:r>
          </a:p>
          <a:p>
            <a:pPr lvl="1"/>
            <a:r>
              <a:rPr lang="fr-CH" sz="3200" dirty="0" err="1" smtClean="0">
                <a:solidFill>
                  <a:schemeClr val="bg1">
                    <a:lumMod val="50000"/>
                  </a:schemeClr>
                </a:solidFill>
              </a:rPr>
              <a:t>Telegram</a:t>
            </a:r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" b="89940" l="2522" r="94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8178" y="1082531"/>
            <a:ext cx="1779880" cy="18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846" y="1878267"/>
            <a:ext cx="1800000" cy="18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0000" l="9917" r="95317">
                        <a14:foregroundMark x1="33609" y1="33472" x2="29339" y2="68056"/>
                        <a14:foregroundMark x1="41322" y1="32639" x2="59642" y2="28333"/>
                        <a14:foregroundMark x1="73003" y1="40000" x2="64463" y2="67639"/>
                        <a14:foregroundMark x1="50689" y1="45972" x2="50275" y2="55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4068" y="2778267"/>
            <a:ext cx="1815000" cy="180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846" y="421279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Esempio: Pagine Web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88582"/>
            <a:ext cx="8596668" cy="3880773"/>
          </a:xfrm>
        </p:spPr>
        <p:txBody>
          <a:bodyPr>
            <a:normAutofit/>
          </a:bodyPr>
          <a:lstStyle/>
          <a:p>
            <a:pPr lvl="1"/>
            <a:r>
              <a:rPr lang="fr-CH" sz="3200" dirty="0" smtClean="0">
                <a:solidFill>
                  <a:schemeClr val="bg1">
                    <a:lumMod val="50000"/>
                  </a:schemeClr>
                </a:solidFill>
              </a:rPr>
              <a:t>Cookies</a:t>
            </a:r>
          </a:p>
          <a:p>
            <a:pPr lvl="1"/>
            <a:endParaRPr lang="fr-CH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39" y="2426872"/>
            <a:ext cx="8277731" cy="41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Conclusione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8592" y="275806"/>
            <a:ext cx="8596668" cy="3880773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fr-CH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Creata</a:t>
            </a:r>
            <a:r>
              <a:rPr lang="fr-CH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</a:t>
            </a:r>
          </a:p>
          <a:p>
            <a:pPr marL="457200" lvl="1" indent="0" algn="ctr">
              <a:buNone/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Matteo Ghilardini</a:t>
            </a:r>
          </a:p>
          <a:p>
            <a:pPr marL="457200" lvl="1" indent="0" algn="ctr">
              <a:buNone/>
            </a:pP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 </a:t>
            </a:r>
            <a:r>
              <a:rPr lang="fr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direttiva</a:t>
            </a:r>
            <a:r>
              <a:rPr lang="fr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</a:p>
          <a:p>
            <a:pPr marL="457200" lvl="1" indent="0" algn="ctr">
              <a:buNone/>
            </a:pPr>
            <a:r>
              <a:rPr lang="fr-CH" sz="2000" dirty="0">
                <a:solidFill>
                  <a:schemeClr val="bg1">
                    <a:lumMod val="50000"/>
                  </a:schemeClr>
                </a:solidFill>
              </a:rPr>
              <a:t>Gabriele </a:t>
            </a:r>
            <a:r>
              <a:rPr lang="fr-CH" sz="2000" dirty="0" err="1">
                <a:solidFill>
                  <a:schemeClr val="bg1">
                    <a:lumMod val="50000"/>
                  </a:schemeClr>
                </a:solidFill>
              </a:rPr>
              <a:t>Viganò</a:t>
            </a: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endParaRPr lang="fr-CH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Sede</a:t>
            </a:r>
            <a:endParaRPr lang="fr-CH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SAM </a:t>
            </a:r>
            <a:r>
              <a:rPr lang="fr-CH" sz="2000" dirty="0" err="1" smtClean="0">
                <a:solidFill>
                  <a:schemeClr val="bg1">
                    <a:lumMod val="50000"/>
                  </a:schemeClr>
                </a:solidFill>
              </a:rPr>
              <a:t>Trevano</a:t>
            </a:r>
            <a:endParaRPr lang="fr-CH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Sezione</a:t>
            </a:r>
            <a:r>
              <a:rPr lang="fr-CH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r-CH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 err="1" smtClean="0">
                <a:solidFill>
                  <a:schemeClr val="bg1">
                    <a:lumMod val="50000"/>
                  </a:schemeClr>
                </a:solidFill>
              </a:rPr>
              <a:t>Informatica</a:t>
            </a: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fr-CH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Modulo</a:t>
            </a:r>
          </a:p>
          <a:p>
            <a:pPr marL="457200" lvl="1" indent="0" algn="ctr">
              <a:buNone/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214</a:t>
            </a:r>
          </a:p>
          <a:p>
            <a:pPr marL="457200" lvl="1" indent="0" algn="ctr">
              <a:buNone/>
            </a:pPr>
            <a:endParaRPr lang="fr-CH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faccettatura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70</Words>
  <Application>Microsoft Office PowerPoint</Application>
  <PresentationFormat>Widescreen</PresentationFormat>
  <Paragraphs>34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Sfaccettatura</vt:lpstr>
      <vt:lpstr>Sicurezza Informatica</vt:lpstr>
      <vt:lpstr>Attacco informatico a Sony</vt:lpstr>
      <vt:lpstr>Bomba logica in Russia</vt:lpstr>
      <vt:lpstr>Cosa si intende con sicurezza informatica?</vt:lpstr>
      <vt:lpstr>Esempio: App social</vt:lpstr>
      <vt:lpstr>Esempio: Pagine Web</vt:lpstr>
      <vt:lpstr>Conclusione</vt:lpstr>
    </vt:vector>
  </TitlesOfParts>
  <Company>CPT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Informatica</dc:title>
  <dc:creator>Matteo Ghilardini</dc:creator>
  <cp:lastModifiedBy>Matteo Ghilardini</cp:lastModifiedBy>
  <cp:revision>18</cp:revision>
  <dcterms:created xsi:type="dcterms:W3CDTF">2018-03-26T11:51:16Z</dcterms:created>
  <dcterms:modified xsi:type="dcterms:W3CDTF">2018-04-08T17:51:42Z</dcterms:modified>
</cp:coreProperties>
</file>